
<file path=[Content_Types].xml><?xml version="1.0" encoding="utf-8"?>
<Types xmlns="http://schemas.openxmlformats.org/package/2006/content-types">
  <Default Extension="jpeg" ContentType="image/jpeg"/>
  <Default Extension="jpg" ContentType="image/jp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458BD5-2955-1144-AF05-3E3CFD128A8E}" v="16" dt="2024-08-30T10:12:54.496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38"/>
    <p:restoredTop sz="94624"/>
  </p:normalViewPr>
  <p:slideViewPr>
    <p:cSldViewPr>
      <p:cViewPr varScale="1">
        <p:scale>
          <a:sx n="152" d="100"/>
          <a:sy n="152" d="100"/>
        </p:scale>
        <p:origin x="264" y="15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zabeth Rea" userId="a5aa24b7-26d9-4b11-894b-e3b32d4c8a6b" providerId="ADAL" clId="{C4542CE4-D1DB-4C02-9789-B8C894919502}"/>
    <pc:docChg chg="modSld sldOrd">
      <pc:chgData name="Elizabeth Rea" userId="a5aa24b7-26d9-4b11-894b-e3b32d4c8a6b" providerId="ADAL" clId="{C4542CE4-D1DB-4C02-9789-B8C894919502}" dt="2024-08-30T12:30:25.164" v="1"/>
      <pc:docMkLst>
        <pc:docMk/>
      </pc:docMkLst>
      <pc:sldChg chg="ord">
        <pc:chgData name="Elizabeth Rea" userId="a5aa24b7-26d9-4b11-894b-e3b32d4c8a6b" providerId="ADAL" clId="{C4542CE4-D1DB-4C02-9789-B8C894919502}" dt="2024-08-30T12:30:25.164" v="1"/>
        <pc:sldMkLst>
          <pc:docMk/>
          <pc:sldMk cId="0" sldId="270"/>
        </pc:sldMkLst>
      </pc:sldChg>
    </pc:docChg>
  </pc:docChgLst>
  <pc:docChgLst>
    <pc:chgData name="Nix Findon" userId="29f329b2-7602-4ecd-8ead-5f46c6b172e7" providerId="ADAL" clId="{B7458BD5-2955-1144-AF05-3E3CFD128A8E}"/>
    <pc:docChg chg="undo custSel modSld">
      <pc:chgData name="Nix Findon" userId="29f329b2-7602-4ecd-8ead-5f46c6b172e7" providerId="ADAL" clId="{B7458BD5-2955-1144-AF05-3E3CFD128A8E}" dt="2024-08-30T10:12:54.496" v="39"/>
      <pc:docMkLst>
        <pc:docMk/>
      </pc:docMkLst>
      <pc:sldChg chg="addSp delSp modSp mod">
        <pc:chgData name="Nix Findon" userId="29f329b2-7602-4ecd-8ead-5f46c6b172e7" providerId="ADAL" clId="{B7458BD5-2955-1144-AF05-3E3CFD128A8E}" dt="2024-08-30T10:12:54.496" v="39"/>
        <pc:sldMkLst>
          <pc:docMk/>
          <pc:sldMk cId="0" sldId="265"/>
        </pc:sldMkLst>
        <pc:spChg chg="add del mod">
          <ac:chgData name="Nix Findon" userId="29f329b2-7602-4ecd-8ead-5f46c6b172e7" providerId="ADAL" clId="{B7458BD5-2955-1144-AF05-3E3CFD128A8E}" dt="2024-08-30T09:47:58.084" v="10" actId="478"/>
          <ac:spMkLst>
            <pc:docMk/>
            <pc:sldMk cId="0" sldId="265"/>
            <ac:spMk id="4" creationId="{417CB50A-3AF4-B972-56FE-4FE389EE474B}"/>
          </ac:spMkLst>
        </pc:spChg>
        <pc:picChg chg="add del mod">
          <ac:chgData name="Nix Findon" userId="29f329b2-7602-4ecd-8ead-5f46c6b172e7" providerId="ADAL" clId="{B7458BD5-2955-1144-AF05-3E3CFD128A8E}" dt="2024-08-30T10:11:51.560" v="29" actId="478"/>
          <ac:picMkLst>
            <pc:docMk/>
            <pc:sldMk cId="0" sldId="265"/>
            <ac:picMk id="4" creationId="{A49C33E3-1206-59A4-A737-A35D03BF3FE0}"/>
          </ac:picMkLst>
        </pc:picChg>
        <pc:picChg chg="add mod">
          <ac:chgData name="Nix Findon" userId="29f329b2-7602-4ecd-8ead-5f46c6b172e7" providerId="ADAL" clId="{B7458BD5-2955-1144-AF05-3E3CFD128A8E}" dt="2024-08-30T10:12:54.496" v="39"/>
          <ac:picMkLst>
            <pc:docMk/>
            <pc:sldMk cId="0" sldId="265"/>
            <ac:picMk id="6" creationId="{B00855C2-D9FB-77CD-1A03-6B3F1FBC88FE}"/>
          </ac:picMkLst>
        </pc:picChg>
      </pc:sldChg>
      <pc:sldChg chg="addSp modSp mod modAnim">
        <pc:chgData name="Nix Findon" userId="29f329b2-7602-4ecd-8ead-5f46c6b172e7" providerId="ADAL" clId="{B7458BD5-2955-1144-AF05-3E3CFD128A8E}" dt="2024-08-30T09:46:57.901" v="6" actId="1440"/>
        <pc:sldMkLst>
          <pc:docMk/>
          <pc:sldMk cId="0" sldId="270"/>
        </pc:sldMkLst>
        <pc:picChg chg="add mod">
          <ac:chgData name="Nix Findon" userId="29f329b2-7602-4ecd-8ead-5f46c6b172e7" providerId="ADAL" clId="{B7458BD5-2955-1144-AF05-3E3CFD128A8E}" dt="2024-08-30T09:46:57.901" v="6" actId="1440"/>
          <ac:picMkLst>
            <pc:docMk/>
            <pc:sldMk cId="0" sldId="270"/>
            <ac:picMk id="3" creationId="{8BB8A609-BDB7-62CF-FEFB-061D65D4EFD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876" y="2125980"/>
            <a:ext cx="10368598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9752" y="3840480"/>
            <a:ext cx="8538845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917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2150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8/30/2024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8/30/2024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8/30/2024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917" y="274320"/>
            <a:ext cx="10978515" cy="1097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917" y="1577340"/>
            <a:ext cx="10978515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bslearningmedia.org/resource/nat15.sci.lisci.pygmy/animal-adaptations-the-pygmy-sloth/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314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31999"/>
            <a:ext cx="12193142" cy="6426000"/>
          </a:xfrm>
          <a:prstGeom prst="rect">
            <a:avLst/>
          </a:prstGeom>
        </p:spPr>
      </p:pic>
      <p:pic>
        <p:nvPicPr>
          <p:cNvPr id="6" name="Picture 5">
            <a:hlinkClick r:id="rId3"/>
            <a:extLst>
              <a:ext uri="{FF2B5EF4-FFF2-40B4-BE49-F238E27FC236}">
                <a16:creationId xmlns:a16="http://schemas.microsoft.com/office/drawing/2014/main" id="{B00855C2-D9FB-77CD-1A03-6B3F1FBC88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971801"/>
            <a:ext cx="4570394" cy="247974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314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33200"/>
            <a:ext cx="12193142" cy="6424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37599"/>
            <a:ext cx="12193142" cy="6320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33200"/>
            <a:ext cx="12193142" cy="6424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431999"/>
            <a:ext cx="12193142" cy="6426000"/>
          </a:xfrm>
          <a:prstGeom prst="rect">
            <a:avLst/>
          </a:prstGeom>
        </p:spPr>
      </p:pic>
      <p:pic>
        <p:nvPicPr>
          <p:cNvPr id="3" name="video - Luke Gamble teaches baby sloth to poo.mp4">
            <a:hlinkClick r:id="" action="ppaction://media"/>
            <a:extLst>
              <a:ext uri="{FF2B5EF4-FFF2-40B4-BE49-F238E27FC236}">
                <a16:creationId xmlns:a16="http://schemas.microsoft.com/office/drawing/2014/main" id="{8BB8A609-BDB7-62CF-FEFB-061D65D4EFD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18367" y="2100262"/>
            <a:ext cx="6155267" cy="3462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0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314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33200"/>
            <a:ext cx="12193142" cy="6424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314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37599"/>
            <a:ext cx="12193142" cy="6320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37599"/>
            <a:ext cx="12193142" cy="6320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37599"/>
            <a:ext cx="12193142" cy="63204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27999"/>
            <a:ext cx="12193142" cy="633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314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31999"/>
            <a:ext cx="12193142" cy="6426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2a57722-b17d-4a23-8ab8-4bf991251ce8">
      <Terms xmlns="http://schemas.microsoft.com/office/infopath/2007/PartnerControls"/>
    </lcf76f155ced4ddcb4097134ff3c332f>
    <TaxCatchAll xmlns="435f60d7-a489-4db8-b8ec-9118d52272a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C4100D464BA04AA8DBCEEC3207D87D" ma:contentTypeVersion="15" ma:contentTypeDescription="Create a new document." ma:contentTypeScope="" ma:versionID="64eb25a2b65bfd53654f654131760593">
  <xsd:schema xmlns:xsd="http://www.w3.org/2001/XMLSchema" xmlns:xs="http://www.w3.org/2001/XMLSchema" xmlns:p="http://schemas.microsoft.com/office/2006/metadata/properties" xmlns:ns2="52a57722-b17d-4a23-8ab8-4bf991251ce8" xmlns:ns3="435f60d7-a489-4db8-b8ec-9118d52272a2" targetNamespace="http://schemas.microsoft.com/office/2006/metadata/properties" ma:root="true" ma:fieldsID="213cacd8978bc344f01b29bf9fe59f38" ns2:_="" ns3:_="">
    <xsd:import namespace="52a57722-b17d-4a23-8ab8-4bf991251ce8"/>
    <xsd:import namespace="435f60d7-a489-4db8-b8ec-9118d52272a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a57722-b17d-4a23-8ab8-4bf991251c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99d46bb8-bcfd-4bbc-8ec0-b27337be1ec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5f60d7-a489-4db8-b8ec-9118d52272a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2ef0d0f-f5a7-4fbb-9741-933b5276ff1d}" ma:internalName="TaxCatchAll" ma:showField="CatchAllData" ma:web="435f60d7-a489-4db8-b8ec-9118d52272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72BDE03-95E2-4F64-AFD4-1B3FCBA6180B}">
  <ds:schemaRefs>
    <ds:schemaRef ds:uri="http://purl.org/dc/elements/1.1/"/>
    <ds:schemaRef ds:uri="http://schemas.microsoft.com/office/2006/documentManagement/types"/>
    <ds:schemaRef ds:uri="52a57722-b17d-4a23-8ab8-4bf991251ce8"/>
    <ds:schemaRef ds:uri="http://purl.org/dc/terms/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435f60d7-a489-4db8-b8ec-9118d52272a2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16D6015-41EB-4510-A68A-A015A3282D7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a57722-b17d-4a23-8ab8-4bf991251ce8"/>
    <ds:schemaRef ds:uri="435f60d7-a489-4db8-b8ec-9118d52272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C190363-A3AC-42DE-AA1B-FBC9DE6D882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</TotalTime>
  <Words>0</Words>
  <Application>Microsoft Office PowerPoint</Application>
  <PresentationFormat>Widescreen</PresentationFormat>
  <Paragraphs>0</Paragraphs>
  <Slides>16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Elizabeth Rea</cp:lastModifiedBy>
  <cp:revision>1</cp:revision>
  <dcterms:created xsi:type="dcterms:W3CDTF">2024-08-30T09:38:57Z</dcterms:created>
  <dcterms:modified xsi:type="dcterms:W3CDTF">2024-08-30T12:30:28Z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2024-08-30T00:00:00Z</vt:filetime>
  </property>
  <property fmtid="{D5CDD505-2E9C-101B-9397-08002B2CF9AE}" pid="3" name="Creator">
    <vt:lpwstr>Adobe Acrobat 24.2</vt:lpwstr>
  </property>
  <property fmtid="{D5CDD505-2E9C-101B-9397-08002B2CF9AE}" pid="4" name="LastSaved">
    <vt:filetime>2024-08-30T00:00:00Z</vt:filetime>
  </property>
  <property fmtid="{D5CDD505-2E9C-101B-9397-08002B2CF9AE}" pid="5" name="Producer">
    <vt:lpwstr>Adobe Acrobat 24.2 Image Conversion Plug-in</vt:lpwstr>
  </property>
  <property fmtid="{D5CDD505-2E9C-101B-9397-08002B2CF9AE}" pid="6" name="ContentTypeId">
    <vt:lpwstr>0x01010016C4100D464BA04AA8DBCEEC3207D87D</vt:lpwstr>
  </property>
  <property fmtid="{D5CDD505-2E9C-101B-9397-08002B2CF9AE}" pid="7" name="MediaServiceImageTags">
    <vt:lpwstr/>
  </property>
</Properties>
</file>