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5FF6E5-A4E4-1846-9149-D21A1064BCAD}" v="3" dt="2025-06-24T09:40:35.58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3"/>
    <p:restoredTop sz="94699"/>
  </p:normalViewPr>
  <p:slideViewPr>
    <p:cSldViewPr snapToGrid="0">
      <p:cViewPr varScale="1">
        <p:scale>
          <a:sx n="103" d="100"/>
          <a:sy n="103" d="100"/>
        </p:scale>
        <p:origin x="584" y="17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DCDEF-6F9F-7E4B-B69B-DD60C6768F77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BBADC-5538-0F41-96EE-C9050500D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9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BBADC-5538-0F41-96EE-C9050500D9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6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BBADC-5538-0F41-96EE-C9050500D9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player.vimeo.com/video/1008074909?h=671487d559&amp;amp;app_id=122963" TargetMode="External"/><Relationship Id="rId6" Type="http://schemas.openxmlformats.org/officeDocument/2006/relationships/hyperlink" Target="https://vimeo.com/1008074909/671487d559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player.vimeo.com/video/1008058652?h=2d5b280ccb&amp;amp;app_id=122963" TargetMode="External"/><Relationship Id="rId6" Type="http://schemas.openxmlformats.org/officeDocument/2006/relationships/hyperlink" Target="https://vimeo.com/1008058652/2d5b280ccb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9456"/>
            <a:ext cx="12192000" cy="66385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7263"/>
            <a:ext cx="12192000" cy="66507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5583" y="499872"/>
            <a:ext cx="8235696" cy="61447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5583" y="499872"/>
            <a:ext cx="8235696" cy="61447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nline Media 2" descr="World Animal Day 2024 Assembly Video 2">
            <a:hlinkClick r:id="" action="ppaction://media"/>
            <a:extLst>
              <a:ext uri="{FF2B5EF4-FFF2-40B4-BE49-F238E27FC236}">
                <a16:creationId xmlns:a16="http://schemas.microsoft.com/office/drawing/2014/main" id="{642A12FE-CCD1-D5D8-1393-CD8EA7F50C2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76106" y="257463"/>
            <a:ext cx="10239788" cy="576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hlinkClick r:id="rId6"/>
            <a:extLst>
              <a:ext uri="{FF2B5EF4-FFF2-40B4-BE49-F238E27FC236}">
                <a16:creationId xmlns:a16="http://schemas.microsoft.com/office/drawing/2014/main" id="{1B1A565C-AE27-790B-D2B7-4A2F12A93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12" y="6277287"/>
            <a:ext cx="3669957" cy="353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onkey from a tree&#10;&#10;Description automatically generated">
            <a:extLst>
              <a:ext uri="{FF2B5EF4-FFF2-40B4-BE49-F238E27FC236}">
                <a16:creationId xmlns:a16="http://schemas.microsoft.com/office/drawing/2014/main" id="{C95E5DA9-F7DB-1741-6DB5-90A54ADAC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nline Media 2" descr="World Animal Day 2024 Assembly video 1">
            <a:hlinkClick r:id="" action="ppaction://media"/>
            <a:extLst>
              <a:ext uri="{FF2B5EF4-FFF2-40B4-BE49-F238E27FC236}">
                <a16:creationId xmlns:a16="http://schemas.microsoft.com/office/drawing/2014/main" id="{1F930D49-F89F-B20A-71CF-5AB5177C873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39906" y="329800"/>
            <a:ext cx="10112188" cy="5697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61B056DD-0935-DB40-BC30-AE8C8BB9C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82" y="6277287"/>
            <a:ext cx="3669957" cy="353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5216"/>
            <a:ext cx="12192000" cy="62727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2608"/>
            <a:ext cx="11948160" cy="64373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7263"/>
            <a:ext cx="12192000" cy="66507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7263"/>
            <a:ext cx="12192000" cy="66507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etting a dog&#10;&#10;Description automatically generated">
            <a:extLst>
              <a:ext uri="{FF2B5EF4-FFF2-40B4-BE49-F238E27FC236}">
                <a16:creationId xmlns:a16="http://schemas.microsoft.com/office/drawing/2014/main" id="{42001B79-7F09-BD2C-D3A5-411717EE5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C4100D464BA04AA8DBCEEC3207D87D" ma:contentTypeVersion="16" ma:contentTypeDescription="Create a new document." ma:contentTypeScope="" ma:versionID="1cafe3cf92c0802abf62dfbe98497982">
  <xsd:schema xmlns:xsd="http://www.w3.org/2001/XMLSchema" xmlns:xs="http://www.w3.org/2001/XMLSchema" xmlns:p="http://schemas.microsoft.com/office/2006/metadata/properties" xmlns:ns2="52a57722-b17d-4a23-8ab8-4bf991251ce8" xmlns:ns3="435f60d7-a489-4db8-b8ec-9118d52272a2" targetNamespace="http://schemas.microsoft.com/office/2006/metadata/properties" ma:root="true" ma:fieldsID="60d539be7e1f34d32bcedd0913387a74" ns2:_="" ns3:_="">
    <xsd:import namespace="52a57722-b17d-4a23-8ab8-4bf991251ce8"/>
    <xsd:import namespace="435f60d7-a489-4db8-b8ec-9118d52272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57722-b17d-4a23-8ab8-4bf991251c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9d46bb8-bcfd-4bbc-8ec0-b27337be1e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f60d7-a489-4db8-b8ec-9118d52272a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2ef0d0f-f5a7-4fbb-9741-933b5276ff1d}" ma:internalName="TaxCatchAll" ma:showField="CatchAllData" ma:web="435f60d7-a489-4db8-b8ec-9118d52272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a57722-b17d-4a23-8ab8-4bf991251ce8">
      <Terms xmlns="http://schemas.microsoft.com/office/infopath/2007/PartnerControls"/>
    </lcf76f155ced4ddcb4097134ff3c332f>
    <TaxCatchAll xmlns="435f60d7-a489-4db8-b8ec-9118d52272a2" xsi:nil="true"/>
    <SharedWithUsers xmlns="435f60d7-a489-4db8-b8ec-9118d52272a2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422CE80-E973-41FF-960B-BD856921AFF0}"/>
</file>

<file path=customXml/itemProps2.xml><?xml version="1.0" encoding="utf-8"?>
<ds:datastoreItem xmlns:ds="http://schemas.openxmlformats.org/officeDocument/2006/customXml" ds:itemID="{BDD577FA-775F-4F33-B343-653E46335A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744413-DF8B-4E56-B30C-79C1CE35D152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435f60d7-a489-4db8-b8ec-9118d52272a2"/>
    <ds:schemaRef ds:uri="http://purl.org/dc/terms/"/>
    <ds:schemaRef ds:uri="52a57722-b17d-4a23-8ab8-4bf991251ce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2</Words>
  <Application>Microsoft Macintosh PowerPoint</Application>
  <PresentationFormat>Widescreen</PresentationFormat>
  <Paragraphs>2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Nix Brewer</cp:lastModifiedBy>
  <cp:revision>4</cp:revision>
  <dcterms:created xsi:type="dcterms:W3CDTF">2024-08-13T15:16:24Z</dcterms:created>
  <dcterms:modified xsi:type="dcterms:W3CDTF">2025-06-24T09:40:45Z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2024-08-13T00:00:00Z</vt:filetime>
  </property>
  <property fmtid="{D5CDD505-2E9C-101B-9397-08002B2CF9AE}" pid="3" name="Creator">
    <vt:lpwstr>Adobe Acrobat 24.2</vt:lpwstr>
  </property>
  <property fmtid="{D5CDD505-2E9C-101B-9397-08002B2CF9AE}" pid="4" name="LastSaved">
    <vt:filetime>2024-08-13T00:00:00Z</vt:filetime>
  </property>
  <property fmtid="{D5CDD505-2E9C-101B-9397-08002B2CF9AE}" pid="5" name="Producer">
    <vt:lpwstr>Adobe Acrobat 24.2 Image Conversion Plug-in</vt:lpwstr>
  </property>
  <property fmtid="{D5CDD505-2E9C-101B-9397-08002B2CF9AE}" pid="6" name="ComplianceAssetId">
    <vt:lpwstr/>
  </property>
  <property fmtid="{D5CDD505-2E9C-101B-9397-08002B2CF9AE}" pid="7" name="TriggerFlowInfo">
    <vt:lpwstr/>
  </property>
  <property fmtid="{D5CDD505-2E9C-101B-9397-08002B2CF9AE}" pid="8" name="_SharedFileIndex">
    <vt:lpwstr/>
  </property>
  <property fmtid="{D5CDD505-2E9C-101B-9397-08002B2CF9AE}" pid="9" name="_ExtendedDescription">
    <vt:lpwstr/>
  </property>
  <property fmtid="{D5CDD505-2E9C-101B-9397-08002B2CF9AE}" pid="10" name="MediaServiceImageTags">
    <vt:lpwstr/>
  </property>
  <property fmtid="{D5CDD505-2E9C-101B-9397-08002B2CF9AE}" pid="11" name="_SourceUrl">
    <vt:lpwstr/>
  </property>
  <property fmtid="{D5CDD505-2E9C-101B-9397-08002B2CF9AE}" pid="12" name="ContentTypeId">
    <vt:lpwstr>0x01010016C4100D464BA04AA8DBCEEC3207D87D</vt:lpwstr>
  </property>
  <property fmtid="{D5CDD505-2E9C-101B-9397-08002B2CF9AE}" pid="13" name="xd_ProgID">
    <vt:lpwstr/>
  </property>
  <property fmtid="{D5CDD505-2E9C-101B-9397-08002B2CF9AE}" pid="14" name="TemplateUrl">
    <vt:lpwstr/>
  </property>
  <property fmtid="{D5CDD505-2E9C-101B-9397-08002B2CF9AE}" pid="15" name="xd_Signature">
    <vt:lpwstr/>
  </property>
</Properties>
</file>