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131B2-4270-A643-AE44-51A304C00A90}" v="10" dt="2024-09-11T15:32:28.20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5"/>
    <p:restoredTop sz="94721"/>
  </p:normalViewPr>
  <p:slideViewPr>
    <p:cSldViewPr snapToGrid="0">
      <p:cViewPr varScale="1">
        <p:scale>
          <a:sx n="108" d="100"/>
          <a:sy n="108" d="100"/>
        </p:scale>
        <p:origin x="560" y="2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x Findon" userId="29f329b2-7602-4ecd-8ead-5f46c6b172e7" providerId="ADAL" clId="{77F131B2-4270-A643-AE44-51A304C00A90}"/>
    <pc:docChg chg="undo custSel modSld">
      <pc:chgData name="Nix Findon" userId="29f329b2-7602-4ecd-8ead-5f46c6b172e7" providerId="ADAL" clId="{77F131B2-4270-A643-AE44-51A304C00A90}" dt="2024-09-11T15:32:28.206" v="57"/>
      <pc:docMkLst>
        <pc:docMk/>
      </pc:docMkLst>
      <pc:sldChg chg="addSp delSp modSp mod">
        <pc:chgData name="Nix Findon" userId="29f329b2-7602-4ecd-8ead-5f46c6b172e7" providerId="ADAL" clId="{77F131B2-4270-A643-AE44-51A304C00A90}" dt="2024-09-11T15:29:21.491" v="31"/>
        <pc:sldMkLst>
          <pc:docMk/>
          <pc:sldMk cId="0" sldId="258"/>
        </pc:sldMkLst>
        <pc:picChg chg="mod">
          <ac:chgData name="Nix Findon" userId="29f329b2-7602-4ecd-8ead-5f46c6b172e7" providerId="ADAL" clId="{77F131B2-4270-A643-AE44-51A304C00A90}" dt="2024-09-11T15:25:57.300" v="1" actId="1076"/>
          <ac:picMkLst>
            <pc:docMk/>
            <pc:sldMk cId="0" sldId="258"/>
            <ac:picMk id="3" creationId="{1F930D49-F89F-B20A-71CF-5AB5177C8731}"/>
          </ac:picMkLst>
        </pc:picChg>
        <pc:picChg chg="add del mod">
          <ac:chgData name="Nix Findon" userId="29f329b2-7602-4ecd-8ead-5f46c6b172e7" providerId="ADAL" clId="{77F131B2-4270-A643-AE44-51A304C00A90}" dt="2024-09-11T15:27:05.786" v="10" actId="478"/>
          <ac:picMkLst>
            <pc:docMk/>
            <pc:sldMk cId="0" sldId="258"/>
            <ac:picMk id="5" creationId="{55056ACA-238A-510D-C91D-392F55A15A02}"/>
          </ac:picMkLst>
        </pc:picChg>
        <pc:picChg chg="add mod">
          <ac:chgData name="Nix Findon" userId="29f329b2-7602-4ecd-8ead-5f46c6b172e7" providerId="ADAL" clId="{77F131B2-4270-A643-AE44-51A304C00A90}" dt="2024-09-11T15:29:21.491" v="31"/>
          <ac:picMkLst>
            <pc:docMk/>
            <pc:sldMk cId="0" sldId="258"/>
            <ac:picMk id="7" creationId="{61B056DD-0935-DB40-BC30-AE8C8BB9CB94}"/>
          </ac:picMkLst>
        </pc:picChg>
      </pc:sldChg>
      <pc:sldChg chg="addSp delSp modSp mod">
        <pc:chgData name="Nix Findon" userId="29f329b2-7602-4ecd-8ead-5f46c6b172e7" providerId="ADAL" clId="{77F131B2-4270-A643-AE44-51A304C00A90}" dt="2024-09-11T15:32:28.206" v="57"/>
        <pc:sldMkLst>
          <pc:docMk/>
          <pc:sldMk cId="0" sldId="270"/>
        </pc:sldMkLst>
        <pc:picChg chg="mod">
          <ac:chgData name="Nix Findon" userId="29f329b2-7602-4ecd-8ead-5f46c6b172e7" providerId="ADAL" clId="{77F131B2-4270-A643-AE44-51A304C00A90}" dt="2024-09-11T15:31:54.648" v="51" actId="1035"/>
          <ac:picMkLst>
            <pc:docMk/>
            <pc:sldMk cId="0" sldId="270"/>
            <ac:picMk id="3" creationId="{642A12FE-CCD1-D5D8-1393-CD8EA7F50C29}"/>
          </ac:picMkLst>
        </pc:picChg>
        <pc:picChg chg="add del mod">
          <ac:chgData name="Nix Findon" userId="29f329b2-7602-4ecd-8ead-5f46c6b172e7" providerId="ADAL" clId="{77F131B2-4270-A643-AE44-51A304C00A90}" dt="2024-09-11T15:31:56.452" v="52" actId="478"/>
          <ac:picMkLst>
            <pc:docMk/>
            <pc:sldMk cId="0" sldId="270"/>
            <ac:picMk id="4" creationId="{BE500971-98E1-DC6A-0E85-DB5631E61483}"/>
          </ac:picMkLst>
        </pc:picChg>
        <pc:picChg chg="add mod">
          <ac:chgData name="Nix Findon" userId="29f329b2-7602-4ecd-8ead-5f46c6b172e7" providerId="ADAL" clId="{77F131B2-4270-A643-AE44-51A304C00A90}" dt="2024-09-11T15:32:28.206" v="57"/>
          <ac:picMkLst>
            <pc:docMk/>
            <pc:sldMk cId="0" sldId="270"/>
            <ac:picMk id="5" creationId="{1B1A565C-AE27-790B-D2B7-4A2F12A93D0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DCDEF-6F9F-7E4B-B69B-DD60C6768F7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BBADC-5538-0F41-96EE-C9050500D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BBADC-5538-0F41-96EE-C9050500D9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BBADC-5538-0F41-96EE-C9050500D9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1008074909?h=671487d559&amp;amp;app_id=122963" TargetMode="External"/><Relationship Id="rId6" Type="http://schemas.openxmlformats.org/officeDocument/2006/relationships/hyperlink" Target="https://vimeo.com/1008074909/671487d559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1008058652?h=2d5b280ccb&amp;amp;app_id=122963" TargetMode="External"/><Relationship Id="rId6" Type="http://schemas.openxmlformats.org/officeDocument/2006/relationships/hyperlink" Target="https://vimeo.com/1008058652/2d5b280ccb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9456"/>
            <a:ext cx="12192000" cy="66385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263"/>
            <a:ext cx="12192000" cy="66507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5583" y="499872"/>
            <a:ext cx="8235696" cy="61447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5583" y="499872"/>
            <a:ext cx="8235696" cy="61447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nline Media 2" descr="World Animal Day 2024 Assembly Video 2">
            <a:hlinkClick r:id="" action="ppaction://media"/>
            <a:extLst>
              <a:ext uri="{FF2B5EF4-FFF2-40B4-BE49-F238E27FC236}">
                <a16:creationId xmlns:a16="http://schemas.microsoft.com/office/drawing/2014/main" id="{642A12FE-CCD1-D5D8-1393-CD8EA7F50C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76106" y="257463"/>
            <a:ext cx="10239788" cy="576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1B1A565C-AE27-790B-D2B7-4A2F12A93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2" y="6277287"/>
            <a:ext cx="3669957" cy="353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nkey from a tree&#10;&#10;Description automatically generated">
            <a:extLst>
              <a:ext uri="{FF2B5EF4-FFF2-40B4-BE49-F238E27FC236}">
                <a16:creationId xmlns:a16="http://schemas.microsoft.com/office/drawing/2014/main" id="{C95E5DA9-F7DB-1741-6DB5-90A54ADA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7680"/>
            <a:ext cx="12192000" cy="63703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nline Media 2" descr="World Animal Day 2024 Assembly video 1">
            <a:hlinkClick r:id="" action="ppaction://media"/>
            <a:extLst>
              <a:ext uri="{FF2B5EF4-FFF2-40B4-BE49-F238E27FC236}">
                <a16:creationId xmlns:a16="http://schemas.microsoft.com/office/drawing/2014/main" id="{1F930D49-F89F-B20A-71CF-5AB5177C87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9906" y="329800"/>
            <a:ext cx="10112188" cy="569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61B056DD-0935-DB40-BC30-AE8C8BB9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2" y="6277287"/>
            <a:ext cx="3669957" cy="353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5216"/>
            <a:ext cx="12192000" cy="62727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2608"/>
            <a:ext cx="11948160" cy="64373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263"/>
            <a:ext cx="12192000" cy="6650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7263"/>
            <a:ext cx="12192000" cy="6650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etting a dog&#10;&#10;Description automatically generated">
            <a:extLst>
              <a:ext uri="{FF2B5EF4-FFF2-40B4-BE49-F238E27FC236}">
                <a16:creationId xmlns:a16="http://schemas.microsoft.com/office/drawing/2014/main" id="{42001B79-7F09-BD2C-D3A5-411717EE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a57722-b17d-4a23-8ab8-4bf991251ce8">
      <Terms xmlns="http://schemas.microsoft.com/office/infopath/2007/PartnerControls"/>
    </lcf76f155ced4ddcb4097134ff3c332f>
    <TaxCatchAll xmlns="435f60d7-a489-4db8-b8ec-9118d52272a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4100D464BA04AA8DBCEEC3207D87D" ma:contentTypeVersion="15" ma:contentTypeDescription="Create a new document." ma:contentTypeScope="" ma:versionID="64eb25a2b65bfd53654f654131760593">
  <xsd:schema xmlns:xsd="http://www.w3.org/2001/XMLSchema" xmlns:xs="http://www.w3.org/2001/XMLSchema" xmlns:p="http://schemas.microsoft.com/office/2006/metadata/properties" xmlns:ns2="52a57722-b17d-4a23-8ab8-4bf991251ce8" xmlns:ns3="435f60d7-a489-4db8-b8ec-9118d52272a2" targetNamespace="http://schemas.microsoft.com/office/2006/metadata/properties" ma:root="true" ma:fieldsID="213cacd8978bc344f01b29bf9fe59f38" ns2:_="" ns3:_="">
    <xsd:import namespace="52a57722-b17d-4a23-8ab8-4bf991251ce8"/>
    <xsd:import namespace="435f60d7-a489-4db8-b8ec-9118d52272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57722-b17d-4a23-8ab8-4bf991251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9d46bb8-bcfd-4bbc-8ec0-b27337be1e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f60d7-a489-4db8-b8ec-9118d52272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2ef0d0f-f5a7-4fbb-9741-933b5276ff1d}" ma:internalName="TaxCatchAll" ma:showField="CatchAllData" ma:web="435f60d7-a489-4db8-b8ec-9118d52272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D577FA-775F-4F33-B343-653E46335A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744413-DF8B-4E56-B30C-79C1CE35D152}">
  <ds:schemaRefs>
    <ds:schemaRef ds:uri="http://schemas.openxmlformats.org/package/2006/metadata/core-properties"/>
    <ds:schemaRef ds:uri="http://schemas.microsoft.com/office/2006/metadata/properties"/>
    <ds:schemaRef ds:uri="52a57722-b17d-4a23-8ab8-4bf991251ce8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435f60d7-a489-4db8-b8ec-9118d52272a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752F3B-5AC9-4E60-B2F0-7E82F3B6B489}">
  <ds:schemaRefs>
    <ds:schemaRef ds:uri="435f60d7-a489-4db8-b8ec-9118d52272a2"/>
    <ds:schemaRef ds:uri="52a57722-b17d-4a23-8ab8-4bf991251c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</Words>
  <Application>Microsoft Macintosh PowerPoint</Application>
  <PresentationFormat>Widescreen</PresentationFormat>
  <Paragraphs>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Nix Findon</cp:lastModifiedBy>
  <cp:revision>1</cp:revision>
  <dcterms:created xsi:type="dcterms:W3CDTF">2024-08-13T15:16:24Z</dcterms:created>
  <dcterms:modified xsi:type="dcterms:W3CDTF">2024-09-11T15:34:17Z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2024-08-13T00:00:00Z</vt:filetime>
  </property>
  <property fmtid="{D5CDD505-2E9C-101B-9397-08002B2CF9AE}" pid="3" name="Creator">
    <vt:lpwstr>Adobe Acrobat 24.2</vt:lpwstr>
  </property>
  <property fmtid="{D5CDD505-2E9C-101B-9397-08002B2CF9AE}" pid="4" name="LastSaved">
    <vt:filetime>2024-08-13T00:00:00Z</vt:filetime>
  </property>
  <property fmtid="{D5CDD505-2E9C-101B-9397-08002B2CF9AE}" pid="5" name="Producer">
    <vt:lpwstr>Adobe Acrobat 24.2 Image Conversion Plug-in</vt:lpwstr>
  </property>
  <property fmtid="{D5CDD505-2E9C-101B-9397-08002B2CF9AE}" pid="6" name="ComplianceAssetId">
    <vt:lpwstr/>
  </property>
  <property fmtid="{D5CDD505-2E9C-101B-9397-08002B2CF9AE}" pid="7" name="TriggerFlowInfo">
    <vt:lpwstr/>
  </property>
  <property fmtid="{D5CDD505-2E9C-101B-9397-08002B2CF9AE}" pid="8" name="_SharedFileIndex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  <property fmtid="{D5CDD505-2E9C-101B-9397-08002B2CF9AE}" pid="11" name="_SourceUrl">
    <vt:lpwstr/>
  </property>
  <property fmtid="{D5CDD505-2E9C-101B-9397-08002B2CF9AE}" pid="12" name="ContentTypeId">
    <vt:lpwstr>0x01010016C4100D464BA04AA8DBCEEC3207D87D</vt:lpwstr>
  </property>
</Properties>
</file>