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C504B-5417-284D-A9D8-429E912831B0}" v="1" dt="2024-08-30T11:11:35.5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36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x Findon" userId="29f329b2-7602-4ecd-8ead-5f46c6b172e7" providerId="ADAL" clId="{D82C504B-5417-284D-A9D8-429E912831B0}"/>
    <pc:docChg chg="modSld">
      <pc:chgData name="Nix Findon" userId="29f329b2-7602-4ecd-8ead-5f46c6b172e7" providerId="ADAL" clId="{D82C504B-5417-284D-A9D8-429E912831B0}" dt="2024-08-30T11:11:58.802" v="6" actId="1440"/>
      <pc:docMkLst>
        <pc:docMk/>
      </pc:docMkLst>
      <pc:sldChg chg="addSp modSp mod modAnim">
        <pc:chgData name="Nix Findon" userId="29f329b2-7602-4ecd-8ead-5f46c6b172e7" providerId="ADAL" clId="{D82C504B-5417-284D-A9D8-429E912831B0}" dt="2024-08-30T11:11:58.802" v="6" actId="1440"/>
        <pc:sldMkLst>
          <pc:docMk/>
          <pc:sldMk cId="0" sldId="263"/>
        </pc:sldMkLst>
        <pc:picChg chg="add mod">
          <ac:chgData name="Nix Findon" userId="29f329b2-7602-4ecd-8ead-5f46c6b172e7" providerId="ADAL" clId="{D82C504B-5417-284D-A9D8-429E912831B0}" dt="2024-08-30T11:11:58.802" v="6" actId="1440"/>
          <ac:picMkLst>
            <pc:docMk/>
            <pc:sldMk cId="0" sldId="263"/>
            <ac:picMk id="3" creationId="{4FF133F9-D5B6-C8CB-709F-E28559B13C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8QKy1nh5Ek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3776"/>
            <a:ext cx="12192000" cy="6364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87680"/>
            <a:ext cx="12192000" cy="6370320"/>
          </a:xfrm>
          <a:prstGeom prst="rect">
            <a:avLst/>
          </a:prstGeom>
        </p:spPr>
      </p:pic>
      <p:pic>
        <p:nvPicPr>
          <p:cNvPr id="3" name="Online Media 2" descr="The Problems with Single-use Plastics">
            <a:hlinkClick r:id="" action="ppaction://media"/>
            <a:extLst>
              <a:ext uri="{FF2B5EF4-FFF2-40B4-BE49-F238E27FC236}">
                <a16:creationId xmlns:a16="http://schemas.microsoft.com/office/drawing/2014/main" id="{4FF133F9-D5B6-C8CB-709F-E28559B13C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86100" y="2209800"/>
            <a:ext cx="6019800" cy="340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C4100D464BA04AA8DBCEEC3207D87D" ma:contentTypeVersion="15" ma:contentTypeDescription="Create a new document." ma:contentTypeScope="" ma:versionID="64eb25a2b65bfd53654f654131760593">
  <xsd:schema xmlns:xsd="http://www.w3.org/2001/XMLSchema" xmlns:xs="http://www.w3.org/2001/XMLSchema" xmlns:p="http://schemas.microsoft.com/office/2006/metadata/properties" xmlns:ns2="52a57722-b17d-4a23-8ab8-4bf991251ce8" xmlns:ns3="435f60d7-a489-4db8-b8ec-9118d52272a2" targetNamespace="http://schemas.microsoft.com/office/2006/metadata/properties" ma:root="true" ma:fieldsID="213cacd8978bc344f01b29bf9fe59f38" ns2:_="" ns3:_="">
    <xsd:import namespace="52a57722-b17d-4a23-8ab8-4bf991251ce8"/>
    <xsd:import namespace="435f60d7-a489-4db8-b8ec-9118d52272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57722-b17d-4a23-8ab8-4bf991251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9d46bb8-bcfd-4bbc-8ec0-b27337be1e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f60d7-a489-4db8-b8ec-9118d52272a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2ef0d0f-f5a7-4fbb-9741-933b5276ff1d}" ma:internalName="TaxCatchAll" ma:showField="CatchAllData" ma:web="435f60d7-a489-4db8-b8ec-9118d52272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23BC1-16CA-4A28-836B-F3DD38B65E9D}"/>
</file>

<file path=customXml/itemProps2.xml><?xml version="1.0" encoding="utf-8"?>
<ds:datastoreItem xmlns:ds="http://schemas.openxmlformats.org/officeDocument/2006/customXml" ds:itemID="{3FEE41E0-FFF3-488F-B26E-DF2AEF2899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Macintosh PowerPoint</Application>
  <PresentationFormat>Widescreen</PresentationFormat>
  <Paragraphs>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Nix Findon</cp:lastModifiedBy>
  <cp:revision>1</cp:revision>
  <dcterms:created xsi:type="dcterms:W3CDTF">2024-08-30T11:10:23Z</dcterms:created>
  <dcterms:modified xsi:type="dcterms:W3CDTF">2024-08-30T11:14:54Z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