
<file path=[Content_Types].xml><?xml version="1.0" encoding="utf-8"?>
<Types xmlns="http://schemas.openxmlformats.org/package/2006/content-types">
  <Default Extension="jpg" ContentType="image/jp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53" d="100"/>
          <a:sy n="153" d="100"/>
        </p:scale>
        <p:origin x="576" y="13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zabeth Rea" userId="a5aa24b7-26d9-4b11-894b-e3b32d4c8a6b" providerId="ADAL" clId="{C8B57646-7918-405D-8B8D-14471F1EA481}"/>
    <pc:docChg chg="sldOrd">
      <pc:chgData name="Elizabeth Rea" userId="a5aa24b7-26d9-4b11-894b-e3b32d4c8a6b" providerId="ADAL" clId="{C8B57646-7918-405D-8B8D-14471F1EA481}" dt="2024-08-30T12:33:21.712" v="0" actId="20578"/>
      <pc:docMkLst>
        <pc:docMk/>
      </pc:docMkLst>
      <pc:sldChg chg="ord">
        <pc:chgData name="Elizabeth Rea" userId="a5aa24b7-26d9-4b11-894b-e3b32d4c8a6b" providerId="ADAL" clId="{C8B57646-7918-405D-8B8D-14471F1EA481}" dt="2024-08-30T12:33:21.712" v="0" actId="20578"/>
        <pc:sldMkLst>
          <pc:docMk/>
          <pc:sldMk cId="0" sldId="26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876" y="2125980"/>
            <a:ext cx="10368598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2" y="3840480"/>
            <a:ext cx="8538845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7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8/30/2024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917" y="274320"/>
            <a:ext cx="10978515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917" y="1577340"/>
            <a:ext cx="10978515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439" y="6377940"/>
            <a:ext cx="3903472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812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314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31999"/>
            <a:ext cx="12193142" cy="6426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31999"/>
            <a:ext cx="12193142" cy="6426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314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31999"/>
            <a:ext cx="12193142" cy="6426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47199"/>
            <a:ext cx="12193142" cy="6310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31999"/>
            <a:ext cx="12193142" cy="6426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33200"/>
            <a:ext cx="12193142" cy="6424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314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33200"/>
            <a:ext cx="12193142" cy="6424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314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37599"/>
            <a:ext cx="12193142" cy="63204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37599"/>
            <a:ext cx="12193142" cy="63204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37599"/>
            <a:ext cx="12193142" cy="63204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27999"/>
            <a:ext cx="12193142" cy="6330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27999"/>
            <a:ext cx="12193142" cy="6330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3142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C4100D464BA04AA8DBCEEC3207D87D" ma:contentTypeVersion="15" ma:contentTypeDescription="Create a new document." ma:contentTypeScope="" ma:versionID="64eb25a2b65bfd53654f654131760593">
  <xsd:schema xmlns:xsd="http://www.w3.org/2001/XMLSchema" xmlns:xs="http://www.w3.org/2001/XMLSchema" xmlns:p="http://schemas.microsoft.com/office/2006/metadata/properties" xmlns:ns2="52a57722-b17d-4a23-8ab8-4bf991251ce8" xmlns:ns3="435f60d7-a489-4db8-b8ec-9118d52272a2" targetNamespace="http://schemas.microsoft.com/office/2006/metadata/properties" ma:root="true" ma:fieldsID="213cacd8978bc344f01b29bf9fe59f38" ns2:_="" ns3:_="">
    <xsd:import namespace="52a57722-b17d-4a23-8ab8-4bf991251ce8"/>
    <xsd:import namespace="435f60d7-a489-4db8-b8ec-9118d52272a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a57722-b17d-4a23-8ab8-4bf991251c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99d46bb8-bcfd-4bbc-8ec0-b27337be1e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5f60d7-a489-4db8-b8ec-9118d52272a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32ef0d0f-f5a7-4fbb-9741-933b5276ff1d}" ma:internalName="TaxCatchAll" ma:showField="CatchAllData" ma:web="435f60d7-a489-4db8-b8ec-9118d52272a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2a57722-b17d-4a23-8ab8-4bf991251ce8">
      <Terms xmlns="http://schemas.microsoft.com/office/infopath/2007/PartnerControls"/>
    </lcf76f155ced4ddcb4097134ff3c332f>
    <TaxCatchAll xmlns="435f60d7-a489-4db8-b8ec-9118d52272a2" xsi:nil="true"/>
  </documentManagement>
</p:properties>
</file>

<file path=customXml/itemProps1.xml><?xml version="1.0" encoding="utf-8"?>
<ds:datastoreItem xmlns:ds="http://schemas.openxmlformats.org/officeDocument/2006/customXml" ds:itemID="{C69CE3C8-6DFC-4227-8F49-2FE580062EC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A53C97C-5386-44A5-B329-0198491AF9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2a57722-b17d-4a23-8ab8-4bf991251ce8"/>
    <ds:schemaRef ds:uri="435f60d7-a489-4db8-b8ec-9118d52272a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2E4E949-7E99-408C-BBA7-00A9BD46962E}">
  <ds:schemaRefs>
    <ds:schemaRef ds:uri="http://www.w3.org/XML/1998/namespace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52a57722-b17d-4a23-8ab8-4bf991251ce8"/>
    <ds:schemaRef ds:uri="http://purl.org/dc/elements/1.1/"/>
    <ds:schemaRef ds:uri="http://schemas.microsoft.com/office/infopath/2007/PartnerControls"/>
    <ds:schemaRef ds:uri="435f60d7-a489-4db8-b8ec-9118d52272a2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Microsoft Office PowerPoint</Application>
  <PresentationFormat>Widescreen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Elizabeth Rea</cp:lastModifiedBy>
  <cp:revision>1</cp:revision>
  <dcterms:created xsi:type="dcterms:W3CDTF">2024-08-30T10:44:50Z</dcterms:created>
  <dcterms:modified xsi:type="dcterms:W3CDTF">2024-08-30T12:33:32Z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2024-08-30T00:00:00Z</vt:filetime>
  </property>
  <property fmtid="{D5CDD505-2E9C-101B-9397-08002B2CF9AE}" pid="3" name="Creator">
    <vt:lpwstr>Adobe Acrobat 24.2</vt:lpwstr>
  </property>
  <property fmtid="{D5CDD505-2E9C-101B-9397-08002B2CF9AE}" pid="4" name="LastSaved">
    <vt:filetime>2024-08-30T00:00:00Z</vt:filetime>
  </property>
  <property fmtid="{D5CDD505-2E9C-101B-9397-08002B2CF9AE}" pid="5" name="Producer">
    <vt:lpwstr>Adobe Acrobat 24.2 Image Conversion Plug-in</vt:lpwstr>
  </property>
  <property fmtid="{D5CDD505-2E9C-101B-9397-08002B2CF9AE}" pid="6" name="ContentTypeId">
    <vt:lpwstr>0x01010016C4100D464BA04AA8DBCEEC3207D87D</vt:lpwstr>
  </property>
  <property fmtid="{D5CDD505-2E9C-101B-9397-08002B2CF9AE}" pid="7" name="MediaServiceImageTags">
    <vt:lpwstr/>
  </property>
</Properties>
</file>