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>
      <p:cViewPr varScale="1">
        <p:scale>
          <a:sx n="117" d="100"/>
          <a:sy n="117" d="100"/>
        </p:scale>
        <p:origin x="360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36448"/>
            <a:ext cx="12192000" cy="63215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36448"/>
            <a:ext cx="12192000" cy="63215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36448"/>
            <a:ext cx="12192000" cy="63215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36448"/>
            <a:ext cx="12192000" cy="63215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36448"/>
            <a:ext cx="12192000" cy="63215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38912"/>
            <a:ext cx="12192000" cy="64190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38912"/>
            <a:ext cx="12192000" cy="64190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38912"/>
            <a:ext cx="12192000" cy="641908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38912"/>
            <a:ext cx="12192000" cy="641908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7680"/>
            <a:ext cx="12192000" cy="63703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36448"/>
            <a:ext cx="12192000" cy="632155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7680"/>
            <a:ext cx="12192000" cy="637032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38912"/>
            <a:ext cx="12192000" cy="641908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36448"/>
            <a:ext cx="12192000" cy="63215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38912"/>
            <a:ext cx="12192000" cy="64190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2608"/>
            <a:ext cx="12192000" cy="65653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7680"/>
            <a:ext cx="12192000" cy="63703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7680"/>
            <a:ext cx="12192000" cy="63703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36448"/>
            <a:ext cx="12192000" cy="63215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a57722-b17d-4a23-8ab8-4bf991251ce8">
      <Terms xmlns="http://schemas.microsoft.com/office/infopath/2007/PartnerControls"/>
    </lcf76f155ced4ddcb4097134ff3c332f>
    <TaxCatchAll xmlns="435f60d7-a489-4db8-b8ec-9118d52272a2" xsi:nil="true"/>
    <SharedWithUsers xmlns="435f60d7-a489-4db8-b8ec-9118d52272a2">
      <UserInfo>
        <DisplayName/>
        <AccountId xsi:nil="true"/>
        <AccountType/>
      </UserInfo>
    </SharedWithUsers>
    <MediaLengthInSeconds xmlns="52a57722-b17d-4a23-8ab8-4bf991251ce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C4100D464BA04AA8DBCEEC3207D87D" ma:contentTypeVersion="15" ma:contentTypeDescription="Create a new document." ma:contentTypeScope="" ma:versionID="64eb25a2b65bfd53654f654131760593">
  <xsd:schema xmlns:xsd="http://www.w3.org/2001/XMLSchema" xmlns:xs="http://www.w3.org/2001/XMLSchema" xmlns:p="http://schemas.microsoft.com/office/2006/metadata/properties" xmlns:ns2="52a57722-b17d-4a23-8ab8-4bf991251ce8" xmlns:ns3="435f60d7-a489-4db8-b8ec-9118d52272a2" targetNamespace="http://schemas.microsoft.com/office/2006/metadata/properties" ma:root="true" ma:fieldsID="213cacd8978bc344f01b29bf9fe59f38" ns2:_="" ns3:_="">
    <xsd:import namespace="52a57722-b17d-4a23-8ab8-4bf991251ce8"/>
    <xsd:import namespace="435f60d7-a489-4db8-b8ec-9118d52272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a57722-b17d-4a23-8ab8-4bf991251c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9d46bb8-bcfd-4bbc-8ec0-b27337be1e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f60d7-a489-4db8-b8ec-9118d52272a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2ef0d0f-f5a7-4fbb-9741-933b5276ff1d}" ma:internalName="TaxCatchAll" ma:showField="CatchAllData" ma:web="435f60d7-a489-4db8-b8ec-9118d52272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8A8001-C314-4707-B1C5-5EA7907CC3D5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52a57722-b17d-4a23-8ab8-4bf991251ce8"/>
    <ds:schemaRef ds:uri="http://schemas.openxmlformats.org/package/2006/metadata/core-properties"/>
    <ds:schemaRef ds:uri="435f60d7-a489-4db8-b8ec-9118d52272a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09EE938-4AC0-4AD9-9D9E-6A1A63A4E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387E45-BD11-4A4A-8B92-4BD8A261BC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a57722-b17d-4a23-8ab8-4bf991251ce8"/>
    <ds:schemaRef ds:uri="435f60d7-a489-4db8-b8ec-9118d52272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Macintosh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>Nix Findon</cp:lastModifiedBy>
  <cp:revision>1</cp:revision>
  <dcterms:created xsi:type="dcterms:W3CDTF">2024-08-30T10:17:26Z</dcterms:created>
  <dcterms:modified xsi:type="dcterms:W3CDTF">2024-08-30T11:15:14Z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2024-08-30T00:00:00Z</vt:filetime>
  </property>
  <property fmtid="{D5CDD505-2E9C-101B-9397-08002B2CF9AE}" pid="3" name="Creator">
    <vt:lpwstr>Adobe Acrobat 24.2</vt:lpwstr>
  </property>
  <property fmtid="{D5CDD505-2E9C-101B-9397-08002B2CF9AE}" pid="4" name="LastSaved">
    <vt:filetime>2024-08-30T00:00:00Z</vt:filetime>
  </property>
  <property fmtid="{D5CDD505-2E9C-101B-9397-08002B2CF9AE}" pid="5" name="Producer">
    <vt:lpwstr>Adobe Acrobat 24.2 Image Conversion Plug-in</vt:lpwstr>
  </property>
  <property fmtid="{D5CDD505-2E9C-101B-9397-08002B2CF9AE}" pid="6" name="ContentTypeId">
    <vt:lpwstr>0x01010016C4100D464BA04AA8DBCEEC3207D87D</vt:lpwstr>
  </property>
  <property fmtid="{D5CDD505-2E9C-101B-9397-08002B2CF9AE}" pid="7" name="Order">
    <vt:r8>136700</vt:r8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_ExtendedDescription">
    <vt:lpwstr/>
  </property>
  <property fmtid="{D5CDD505-2E9C-101B-9397-08002B2CF9AE}" pid="15" name="TriggerFlowInfo">
    <vt:lpwstr/>
  </property>
  <property fmtid="{D5CDD505-2E9C-101B-9397-08002B2CF9AE}" pid="16" name="MediaServiceImageTags">
    <vt:lpwstr/>
  </property>
</Properties>
</file>